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9" r:id="rId5"/>
    <p:sldId id="265" r:id="rId6"/>
    <p:sldId id="260" r:id="rId7"/>
    <p:sldId id="269" r:id="rId8"/>
    <p:sldId id="270" r:id="rId9"/>
    <p:sldId id="271" r:id="rId10"/>
    <p:sldId id="263" r:id="rId11"/>
    <p:sldId id="267" r:id="rId12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921D-7E45-4C49-BD12-86A38EAC2375}" type="datetimeFigureOut">
              <a:rPr lang="ar-IQ" smtClean="0"/>
              <a:t>09/08/1444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A1AB1-F358-42D6-9D03-8FEE0C867E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88662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921D-7E45-4C49-BD12-86A38EAC2375}" type="datetimeFigureOut">
              <a:rPr lang="ar-IQ" smtClean="0"/>
              <a:t>09/08/1444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A1AB1-F358-42D6-9D03-8FEE0C867E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665262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921D-7E45-4C49-BD12-86A38EAC2375}" type="datetimeFigureOut">
              <a:rPr lang="ar-IQ" smtClean="0"/>
              <a:t>09/08/1444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A1AB1-F358-42D6-9D03-8FEE0C867E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1762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921D-7E45-4C49-BD12-86A38EAC2375}" type="datetimeFigureOut">
              <a:rPr lang="ar-IQ" smtClean="0"/>
              <a:t>09/08/1444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A1AB1-F358-42D6-9D03-8FEE0C867E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64122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921D-7E45-4C49-BD12-86A38EAC2375}" type="datetimeFigureOut">
              <a:rPr lang="ar-IQ" smtClean="0"/>
              <a:t>09/08/1444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A1AB1-F358-42D6-9D03-8FEE0C867E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60660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921D-7E45-4C49-BD12-86A38EAC2375}" type="datetimeFigureOut">
              <a:rPr lang="ar-IQ" smtClean="0"/>
              <a:t>09/08/1444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A1AB1-F358-42D6-9D03-8FEE0C867E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50591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921D-7E45-4C49-BD12-86A38EAC2375}" type="datetimeFigureOut">
              <a:rPr lang="ar-IQ" smtClean="0"/>
              <a:t>09/08/1444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A1AB1-F358-42D6-9D03-8FEE0C867E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52532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921D-7E45-4C49-BD12-86A38EAC2375}" type="datetimeFigureOut">
              <a:rPr lang="ar-IQ" smtClean="0"/>
              <a:t>09/08/1444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A1AB1-F358-42D6-9D03-8FEE0C867E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18444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921D-7E45-4C49-BD12-86A38EAC2375}" type="datetimeFigureOut">
              <a:rPr lang="ar-IQ" smtClean="0"/>
              <a:t>09/08/1444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A1AB1-F358-42D6-9D03-8FEE0C867E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0775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921D-7E45-4C49-BD12-86A38EAC2375}" type="datetimeFigureOut">
              <a:rPr lang="ar-IQ" smtClean="0"/>
              <a:t>09/08/1444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A1AB1-F358-42D6-9D03-8FEE0C867E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01457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921D-7E45-4C49-BD12-86A38EAC2375}" type="datetimeFigureOut">
              <a:rPr lang="ar-IQ" smtClean="0"/>
              <a:t>09/08/1444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A1AB1-F358-42D6-9D03-8FEE0C867E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0962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F921D-7E45-4C49-BD12-86A38EAC2375}" type="datetimeFigureOut">
              <a:rPr lang="ar-IQ" smtClean="0"/>
              <a:t>09/08/1444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A1AB1-F358-42D6-9D03-8FEE0C867E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6188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1" y="0"/>
            <a:ext cx="9797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5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1" y="0"/>
            <a:ext cx="9797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21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1" y="0"/>
            <a:ext cx="9797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69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231" y="0"/>
            <a:ext cx="97975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003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231" y="0"/>
            <a:ext cx="97975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56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1" y="0"/>
            <a:ext cx="9797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913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1" y="0"/>
            <a:ext cx="9797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09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1" y="0"/>
            <a:ext cx="9797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54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1" y="0"/>
            <a:ext cx="9797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71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1" y="0"/>
            <a:ext cx="9797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59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91" y="0"/>
            <a:ext cx="9797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812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(C)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Alkhuyol Comopany</dc:creator>
  <cp:lastModifiedBy>Alkhuyol Comopany</cp:lastModifiedBy>
  <cp:revision>20</cp:revision>
  <dcterms:created xsi:type="dcterms:W3CDTF">2022-06-12T09:55:36Z</dcterms:created>
  <dcterms:modified xsi:type="dcterms:W3CDTF">2023-03-01T10:54:04Z</dcterms:modified>
</cp:coreProperties>
</file>